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8" r:id="rId6"/>
    <p:sldId id="272" r:id="rId7"/>
    <p:sldId id="277" r:id="rId8"/>
    <p:sldId id="300" r:id="rId9"/>
    <p:sldId id="292" r:id="rId10"/>
    <p:sldId id="301" r:id="rId11"/>
    <p:sldId id="302" r:id="rId12"/>
    <p:sldId id="299" r:id="rId13"/>
  </p:sldIdLst>
  <p:sldSz cx="12192000" cy="6858000"/>
  <p:notesSz cx="6858000" cy="9144000"/>
  <p:embeddedFontLst>
    <p:embeddedFont>
      <p:font typeface="Aharoni" panose="02010803020104030203" pitchFamily="2" charset="-79"/>
      <p:bold r:id="rId16"/>
    </p:embeddedFon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peak Pro" panose="020B0604020202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>
        <p:scale>
          <a:sx n="60" d="100"/>
          <a:sy n="60" d="100"/>
        </p:scale>
        <p:origin x="908" y="19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3/16/2021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MovieFlix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the project idea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74BA3-8831-49FE-9F92-A64C9654EB59}"/>
              </a:ext>
            </a:extLst>
          </p:cNvPr>
          <p:cNvSpPr txBox="1"/>
          <p:nvPr/>
        </p:nvSpPr>
        <p:spPr>
          <a:xfrm>
            <a:off x="627321" y="287079"/>
            <a:ext cx="1005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This movie streaming web app .customers need to register with they email address and make a new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The editors can add new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Customers need to pay and they can watch the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Movie </a:t>
            </a:r>
            <a:r>
              <a:rPr lang="en-US" sz="2800" b="1" dirty="0" err="1">
                <a:solidFill>
                  <a:schemeClr val="bg1"/>
                </a:solidFill>
              </a:rPr>
              <a:t>Recommented</a:t>
            </a:r>
            <a:r>
              <a:rPr lang="en-US" sz="2800" b="1" dirty="0">
                <a:solidFill>
                  <a:schemeClr val="bg1"/>
                </a:solidFill>
              </a:rPr>
              <a:t> system based </a:t>
            </a:r>
            <a:r>
              <a:rPr lang="en-US" sz="2800" b="1" dirty="0" err="1">
                <a:solidFill>
                  <a:schemeClr val="bg1"/>
                </a:solidFill>
              </a:rPr>
              <a:t>generes</a:t>
            </a:r>
            <a:r>
              <a:rPr lang="en-US" sz="2800" b="1" dirty="0">
                <a:solidFill>
                  <a:schemeClr val="bg1"/>
                </a:solidFill>
              </a:rPr>
              <a:t> and users 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Paypal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Movie playing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10" y="-181564"/>
            <a:ext cx="10636326" cy="1744421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1777" y="3168243"/>
            <a:ext cx="1795848" cy="823912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0050" y="3141588"/>
            <a:ext cx="1913860" cy="1744421"/>
          </a:xfrm>
        </p:spPr>
        <p:txBody>
          <a:bodyPr>
            <a:normAutofit/>
          </a:bodyPr>
          <a:lstStyle/>
          <a:p>
            <a:r>
              <a:rPr lang="en-US" sz="1800" dirty="0"/>
              <a:t>Angular 11</a:t>
            </a:r>
          </a:p>
          <a:p>
            <a:r>
              <a:rPr lang="en-US" sz="1800" dirty="0"/>
              <a:t>Material 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0787" y="2756287"/>
            <a:ext cx="1795848" cy="82391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FAA3EDE-05C1-4543-89D2-1F9761C82165}"/>
              </a:ext>
            </a:extLst>
          </p:cNvPr>
          <p:cNvSpPr txBox="1">
            <a:spLocks/>
          </p:cNvSpPr>
          <p:nvPr/>
        </p:nvSpPr>
        <p:spPr>
          <a:xfrm>
            <a:off x="4910768" y="3580199"/>
            <a:ext cx="2274200" cy="94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Spring boot(2.4.3)</a:t>
            </a:r>
          </a:p>
          <a:p>
            <a:r>
              <a:rPr lang="en-US" sz="1800" dirty="0"/>
              <a:t>Flask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D48A6F-FA91-44DC-91B6-FB8A6CCC8001}"/>
              </a:ext>
            </a:extLst>
          </p:cNvPr>
          <p:cNvSpPr txBox="1">
            <a:spLocks/>
          </p:cNvSpPr>
          <p:nvPr/>
        </p:nvSpPr>
        <p:spPr>
          <a:xfrm>
            <a:off x="494486" y="2824891"/>
            <a:ext cx="1913860" cy="174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Adobe XD</a:t>
            </a:r>
          </a:p>
          <a:p>
            <a:r>
              <a:rPr lang="en-US" sz="2000" dirty="0"/>
              <a:t>C4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0D0F8C5-677F-41A7-B7D2-5933CC152DAF}"/>
              </a:ext>
            </a:extLst>
          </p:cNvPr>
          <p:cNvSpPr txBox="1">
            <a:spLocks/>
          </p:cNvSpPr>
          <p:nvPr/>
        </p:nvSpPr>
        <p:spPr>
          <a:xfrm>
            <a:off x="165930" y="1964416"/>
            <a:ext cx="295974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Prototypes/Diagrams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24767C8-3034-4C5A-BEE9-5E332E8F4093}"/>
              </a:ext>
            </a:extLst>
          </p:cNvPr>
          <p:cNvSpPr txBox="1">
            <a:spLocks/>
          </p:cNvSpPr>
          <p:nvPr/>
        </p:nvSpPr>
        <p:spPr>
          <a:xfrm>
            <a:off x="3072890" y="2376372"/>
            <a:ext cx="17958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Frond end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9C7A78B-C7CE-4A2E-93D4-3B5F9EBEBCDE}"/>
              </a:ext>
            </a:extLst>
          </p:cNvPr>
          <p:cNvSpPr txBox="1">
            <a:spLocks/>
          </p:cNvSpPr>
          <p:nvPr/>
        </p:nvSpPr>
        <p:spPr>
          <a:xfrm>
            <a:off x="7590778" y="4140718"/>
            <a:ext cx="210005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Docker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E2517F0-2FBB-4DBE-A161-548BAA1F0A49}"/>
              </a:ext>
            </a:extLst>
          </p:cNvPr>
          <p:cNvSpPr txBox="1">
            <a:spLocks/>
          </p:cNvSpPr>
          <p:nvPr/>
        </p:nvSpPr>
        <p:spPr>
          <a:xfrm>
            <a:off x="9503369" y="4443117"/>
            <a:ext cx="2352634" cy="174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Selenium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1B9F2B7-45CB-4858-8699-6568018BDA42}"/>
              </a:ext>
            </a:extLst>
          </p:cNvPr>
          <p:cNvSpPr txBox="1">
            <a:spLocks/>
          </p:cNvSpPr>
          <p:nvPr/>
        </p:nvSpPr>
        <p:spPr>
          <a:xfrm>
            <a:off x="9690834" y="3580199"/>
            <a:ext cx="17958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42" y="91507"/>
            <a:ext cx="3207265" cy="845615"/>
          </a:xfrm>
        </p:spPr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Placeholder 8" descr="A picture containing text, booth, several&#10;&#10;Description automatically generated">
            <a:extLst>
              <a:ext uri="{FF2B5EF4-FFF2-40B4-BE49-F238E27FC236}">
                <a16:creationId xmlns:a16="http://schemas.microsoft.com/office/drawing/2014/main" id="{72F26FA2-5E0F-42D2-82D1-6168735697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7060" b="17060"/>
          <a:stretch>
            <a:fillRect/>
          </a:stretch>
        </p:blipFill>
        <p:spPr>
          <a:xfrm>
            <a:off x="231639" y="1605516"/>
            <a:ext cx="4603898" cy="3030279"/>
          </a:xfr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74FB2ED-199B-4AE0-A1F7-CBE0CD9C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65" y="514315"/>
            <a:ext cx="6308395" cy="291468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127D34-A7F8-4264-9D88-5ADB68DC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28" y="3429000"/>
            <a:ext cx="6770432" cy="3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2822"/>
            <a:ext cx="10515600" cy="845615"/>
          </a:xfrm>
        </p:spPr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A880C3-1F8E-4976-802A-5796CCC1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98" y="396156"/>
            <a:ext cx="6139219" cy="3165751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C97EA8-35E3-4501-871D-2C979866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5" y="1166226"/>
            <a:ext cx="5092398" cy="43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5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5" y="305337"/>
            <a:ext cx="4737482" cy="697044"/>
          </a:xfrm>
        </p:spPr>
        <p:txBody>
          <a:bodyPr/>
          <a:lstStyle/>
          <a:p>
            <a:r>
              <a:rPr lang="en-US" dirty="0"/>
              <a:t>DB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2" name="Picture 61" descr="Diagram&#10;&#10;Description automatically generated">
            <a:extLst>
              <a:ext uri="{FF2B5EF4-FFF2-40B4-BE49-F238E27FC236}">
                <a16:creationId xmlns:a16="http://schemas.microsoft.com/office/drawing/2014/main" id="{60B132F1-5CE6-4527-86C2-994DA6A2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4" y="1001779"/>
            <a:ext cx="985638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5" y="305337"/>
            <a:ext cx="4737482" cy="697044"/>
          </a:xfrm>
        </p:spPr>
        <p:txBody>
          <a:bodyPr/>
          <a:lstStyle/>
          <a:p>
            <a:r>
              <a:rPr lang="en-US" dirty="0"/>
              <a:t>Diagrams-C4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5F131C8-5C4A-436F-8D7E-F4809894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46" y="1500722"/>
            <a:ext cx="5587300" cy="5181725"/>
          </a:xfrm>
          <a:prstGeom prst="rect">
            <a:avLst/>
          </a:prstGeom>
        </p:spPr>
      </p:pic>
      <p:pic>
        <p:nvPicPr>
          <p:cNvPr id="10" name="Picture 9" descr="Text, chat or text message&#10;&#10;Description automatically generated">
            <a:extLst>
              <a:ext uri="{FF2B5EF4-FFF2-40B4-BE49-F238E27FC236}">
                <a16:creationId xmlns:a16="http://schemas.microsoft.com/office/drawing/2014/main" id="{CF113850-D923-4FAF-AA03-DAB0AF62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5" y="1990725"/>
            <a:ext cx="1628775" cy="486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78D22A-0ECB-4AB3-A8D7-7DA535B0A562}"/>
              </a:ext>
            </a:extLst>
          </p:cNvPr>
          <p:cNvSpPr txBox="1"/>
          <p:nvPr/>
        </p:nvSpPr>
        <p:spPr>
          <a:xfrm>
            <a:off x="952609" y="1500722"/>
            <a:ext cx="130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09A34-5C87-4EA1-98AB-279990D00FB1}"/>
              </a:ext>
            </a:extLst>
          </p:cNvPr>
          <p:cNvSpPr txBox="1"/>
          <p:nvPr/>
        </p:nvSpPr>
        <p:spPr>
          <a:xfrm>
            <a:off x="6096000" y="837333"/>
            <a:ext cx="215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405992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5" y="305337"/>
            <a:ext cx="4737482" cy="697044"/>
          </a:xfrm>
        </p:spPr>
        <p:txBody>
          <a:bodyPr/>
          <a:lstStyle/>
          <a:p>
            <a:r>
              <a:rPr lang="en-US" dirty="0"/>
              <a:t>Diagrams-C4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9CDFBA2-7DC1-4657-AA74-F9E7AC350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6483" y="-1052623"/>
            <a:ext cx="5943601" cy="9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5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41</TotalTime>
  <Words>123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Speak Pro</vt:lpstr>
      <vt:lpstr>Arial</vt:lpstr>
      <vt:lpstr>Calibri</vt:lpstr>
      <vt:lpstr>Avenir Next LT Pro</vt:lpstr>
      <vt:lpstr>Aharoni</vt:lpstr>
      <vt:lpstr>Office Theme</vt:lpstr>
      <vt:lpstr>MovieFlix</vt:lpstr>
      <vt:lpstr>About the project idea </vt:lpstr>
      <vt:lpstr>Technologies</vt:lpstr>
      <vt:lpstr>UI Design</vt:lpstr>
      <vt:lpstr>UI Design</vt:lpstr>
      <vt:lpstr>DB Schema</vt:lpstr>
      <vt:lpstr>Diagrams-C4</vt:lpstr>
      <vt:lpstr>Diagrams-C4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MovieFlix</dc:title>
  <dc:creator>SE/2017/026</dc:creator>
  <cp:lastModifiedBy>SE/2017/026</cp:lastModifiedBy>
  <cp:revision>1</cp:revision>
  <dcterms:created xsi:type="dcterms:W3CDTF">2021-03-16T18:14:42Z</dcterms:created>
  <dcterms:modified xsi:type="dcterms:W3CDTF">2021-03-16T18:55:44Z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